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323" r:id="rId3"/>
    <p:sldId id="324" r:id="rId4"/>
    <p:sldId id="325" r:id="rId5"/>
    <p:sldId id="326" r:id="rId6"/>
    <p:sldId id="331" r:id="rId7"/>
    <p:sldId id="327" r:id="rId8"/>
    <p:sldId id="328" r:id="rId9"/>
    <p:sldId id="329" r:id="rId10"/>
    <p:sldId id="330" r:id="rId11"/>
    <p:sldId id="332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36D4A01-6756-43C1-9719-CB3FDD192DC8}">
          <p14:sldIdLst>
            <p14:sldId id="322"/>
            <p14:sldId id="323"/>
            <p14:sldId id="324"/>
            <p14:sldId id="325"/>
            <p14:sldId id="326"/>
            <p14:sldId id="331"/>
            <p14:sldId id="327"/>
            <p14:sldId id="328"/>
            <p14:sldId id="329"/>
            <p14:sldId id="330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453DA-1686-4663-D24E-45AE106DF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9054B7-183F-F496-0F00-8C96D0C0D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6DB99C-2F29-6149-CA22-D0D97708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F09085-7FFA-D37D-77B9-272CECBF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DAD7F9-9A8F-A4F0-8EDC-8FE252DB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97014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76550-DA50-36B8-1ADE-54DB9C50C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706F2D-7E9F-820B-73E3-9FD1E74D5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86A7F0-C67A-6838-CD8A-6F74007E5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534EE6-483B-FA70-C353-5ED49879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34122D-3FDD-9081-6170-DB001A23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132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A1F3E0-846C-B96D-112B-B6E32A24E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17C0F6-2D56-91B3-B1FB-6BEAE4E8F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3F6E84-5852-4AF6-B101-8F35AA12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12EF36-5501-8E99-FCDC-84C670F6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60AADA-5487-E499-CF18-2B418EF12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734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B51CD-CBDF-8A52-CA14-08C6AAF6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03BE8-C59C-0AD0-116C-E4FDFCA94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9F75EF-2ECC-BC82-6D19-C21AB5C7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3D667-6A5D-8CFC-D34E-EFAFC36B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102810-EB04-6AE3-082F-9EB0472D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2527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C5A7D-71AC-2794-57AA-C47BF125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041548-6F0E-1171-4013-F9A62E325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9541A5-5FE3-C145-E542-9CDED28A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2CFF7-EBEC-6A4A-0BE5-2FCA4BEC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34053B-342F-09A3-B86F-87A134E8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9207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4931-4647-1F35-F104-E3C2AD51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ACC5B8-6C98-101F-4F2F-26233DF88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431475-2A30-C3C4-7611-8DEEC1F0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A80E99-0E5A-4CB7-357C-31FA6B47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093EC1-72BE-A3A2-36AB-BB568392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DB3D70-8100-4DFC-D833-480D370F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4413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2341D-A865-99D5-C040-D198225B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8B6CE5-1576-9A49-5E3E-507A545D1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488FB2-B7A5-CD6C-734E-29DD3038C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0CC1F52-A731-D8B1-76CD-967F4583A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57CDA4-DF07-C80B-9B26-3B7E0AA32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133AAF4-6683-383B-BD9D-492CCA26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CA0E418-0B75-B8D9-32A0-6D52C1A4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C82001B-7E33-ED51-603B-6E0A6493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5415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6E8FD-8902-589A-F095-FECB3638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1E14A8A-FB6E-5D28-B6E4-7DE9D6EE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930539-CB53-50F0-760C-6651C18B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398CFF-0AE9-FF21-C3C6-84023E0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415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A1EDB8-6A00-833D-1F17-1E8749E7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E65A5D-E822-8FD3-BD1F-DA2EC088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3AB44D-CE2B-776F-5A95-73015A7E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6210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2FB34-FB37-E67C-4749-A68865E7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8CB1A9-28B8-CCB1-FD60-B47B79A2B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A22FCA-EDA6-E235-80EE-2E905E570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0E60CF-60B4-3156-2F27-DC6AA5C8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ABA604-3361-1124-3622-8E678D5B2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4B6430-29DD-01C4-FD63-6F8BFD34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0631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085C5-F949-8CC4-6464-2E207B33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20AE95-3DC9-56BC-06A2-DDCD5606A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F8F3AB-F44E-5F45-92C8-2A2987A0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64B3BB-37E4-43B7-11C6-965C41E9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33CD09-7C36-83C4-74F6-90824D0C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A04B32-E594-BFE2-BA78-D181821F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6604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5316E1A-D979-D61F-1042-407A46C7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FAD60D-5170-36C9-912C-0A0214F5E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8E1D6-8CF6-5600-81BA-D3837E51E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A9B8B-4943-4B22-9AB5-01FE83F65DE3}" type="datetimeFigureOut">
              <a:rPr lang="es-MX" smtClean="0"/>
              <a:t>15/06/2023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C0F7FB-3E28-E5D8-6242-CF9A5C035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7C692F-B3A7-383D-5421-79B7B9D7E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0546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0B4A6-D86B-2CD3-7BAA-1692AB882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620" y="831056"/>
            <a:ext cx="10515600" cy="1325563"/>
          </a:xfrm>
        </p:spPr>
        <p:txBody>
          <a:bodyPr>
            <a:normAutofit/>
          </a:bodyPr>
          <a:lstStyle/>
          <a:p>
            <a:r>
              <a:rPr lang="es-MX" sz="1800" dirty="0">
                <a:latin typeface="Arial Black" panose="020B0A04020102020204" pitchFamily="34" charset="0"/>
              </a:rPr>
              <a:t>ESCUELA SUPERIOR DE INGENIERÍA TEXTIL </a:t>
            </a:r>
            <a:br>
              <a:rPr lang="es-MX" sz="1800" dirty="0">
                <a:latin typeface="Arial Black" panose="020B0A04020102020204" pitchFamily="34" charset="0"/>
              </a:rPr>
            </a:br>
            <a:r>
              <a:rPr lang="es-MX" sz="1800" dirty="0">
                <a:latin typeface="Arial Black" panose="020B0A04020102020204" pitchFamily="34" charset="0"/>
              </a:rPr>
              <a:t>                                 “ESIT”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305FC3F-91F2-FB45-3B82-B01C27D3789B}"/>
              </a:ext>
            </a:extLst>
          </p:cNvPr>
          <p:cNvSpPr txBox="1">
            <a:spLocks/>
          </p:cNvSpPr>
          <p:nvPr/>
        </p:nvSpPr>
        <p:spPr>
          <a:xfrm>
            <a:off x="3691759" y="-1420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 dirty="0">
                <a:latin typeface="Arial Black" panose="020B0A04020102020204" pitchFamily="34" charset="0"/>
              </a:rPr>
              <a:t>INSTITUTO POLITÉCNICO NACIONAL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0B49F68-A5A8-D943-6ED0-CE8686A6F895}"/>
              </a:ext>
            </a:extLst>
          </p:cNvPr>
          <p:cNvSpPr txBox="1">
            <a:spLocks/>
          </p:cNvSpPr>
          <p:nvPr/>
        </p:nvSpPr>
        <p:spPr>
          <a:xfrm>
            <a:off x="564931" y="22989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 dirty="0">
                <a:latin typeface="Arial Black" panose="020B0A04020102020204" pitchFamily="34" charset="0"/>
              </a:rPr>
              <a:t>ALUMNO: LÓPEZ GUERRERO ALEXIS VALENTE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BC8AA1-890C-8126-1830-3F173DE05F74}"/>
              </a:ext>
            </a:extLst>
          </p:cNvPr>
          <p:cNvSpPr txBox="1">
            <a:spLocks/>
          </p:cNvSpPr>
          <p:nvPr/>
        </p:nvSpPr>
        <p:spPr>
          <a:xfrm>
            <a:off x="5126422" y="3782350"/>
            <a:ext cx="10515600" cy="980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900" dirty="0">
                <a:latin typeface="Arial Black" panose="020B0A04020102020204" pitchFamily="34" charset="0"/>
              </a:rPr>
              <a:t>PROFESOR: VILLALOBOS MARTÍNEZ RODOLFO</a:t>
            </a:r>
          </a:p>
          <a:p>
            <a:r>
              <a:rPr lang="es-MX" dirty="0"/>
              <a:t>  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F8D87BA-8580-B9F2-62EC-DAEE1E4BDCCB}"/>
              </a:ext>
            </a:extLst>
          </p:cNvPr>
          <p:cNvSpPr txBox="1">
            <a:spLocks/>
          </p:cNvSpPr>
          <p:nvPr/>
        </p:nvSpPr>
        <p:spPr>
          <a:xfrm>
            <a:off x="1983828" y="54173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85ADD1-0F43-E642-B762-1F0164A41653}"/>
              </a:ext>
            </a:extLst>
          </p:cNvPr>
          <p:cNvSpPr txBox="1"/>
          <p:nvPr/>
        </p:nvSpPr>
        <p:spPr>
          <a:xfrm>
            <a:off x="564931" y="4805607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 Black" panose="020B0A04020102020204" pitchFamily="34" charset="0"/>
              </a:rPr>
              <a:t> DISEÑO DE MECANISMOS POR COMPUTADORA</a:t>
            </a:r>
          </a:p>
        </p:txBody>
      </p:sp>
      <p:pic>
        <p:nvPicPr>
          <p:cNvPr id="2050" name="Picture 2" descr="Instituto Politécnico Nacional - Wikipedia, la enciclopedia libre">
            <a:extLst>
              <a:ext uri="{FF2B5EF4-FFF2-40B4-BE49-F238E27FC236}">
                <a16:creationId xmlns:a16="http://schemas.microsoft.com/office/drawing/2014/main" id="{234D1049-8CD7-208C-E0F6-14B8215D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75" y="0"/>
            <a:ext cx="2066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genieros textiles con visión y conocimientos - IPN">
            <a:extLst>
              <a:ext uri="{FF2B5EF4-FFF2-40B4-BE49-F238E27FC236}">
                <a16:creationId xmlns:a16="http://schemas.microsoft.com/office/drawing/2014/main" id="{34183917-3DD8-0882-6DAA-B48F7F340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31" y="0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162780C-7709-C8F4-C76F-8BB2962E029C}"/>
              </a:ext>
            </a:extLst>
          </p:cNvPr>
          <p:cNvSpPr txBox="1"/>
          <p:nvPr/>
        </p:nvSpPr>
        <p:spPr>
          <a:xfrm>
            <a:off x="5126422" y="5942666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 Black" panose="020B0A04020102020204" pitchFamily="34" charset="0"/>
              </a:rPr>
              <a:t> EVIDENCIAS  PARA EL REPOSITORIO </a:t>
            </a:r>
          </a:p>
        </p:txBody>
      </p:sp>
      <p:pic>
        <p:nvPicPr>
          <p:cNvPr id="18" name="Gráfico 17" descr="Ordenador contorno">
            <a:extLst>
              <a:ext uri="{FF2B5EF4-FFF2-40B4-BE49-F238E27FC236}">
                <a16:creationId xmlns:a16="http://schemas.microsoft.com/office/drawing/2014/main" id="{B3F5CE47-20E2-7E15-1E33-87B08E04E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828" y="3143805"/>
            <a:ext cx="1434891" cy="1434891"/>
          </a:xfrm>
          <a:prstGeom prst="rect">
            <a:avLst/>
          </a:prstGeom>
        </p:spPr>
      </p:pic>
      <p:pic>
        <p:nvPicPr>
          <p:cNvPr id="20" name="Gráfico 19" descr="Portátil contorno">
            <a:extLst>
              <a:ext uri="{FF2B5EF4-FFF2-40B4-BE49-F238E27FC236}">
                <a16:creationId xmlns:a16="http://schemas.microsoft.com/office/drawing/2014/main" id="{970EEFBA-3542-7883-1DD3-7FCFEF560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6050" y="1865747"/>
            <a:ext cx="1321675" cy="1321675"/>
          </a:xfrm>
          <a:prstGeom prst="rect">
            <a:avLst/>
          </a:prstGeom>
        </p:spPr>
      </p:pic>
      <p:pic>
        <p:nvPicPr>
          <p:cNvPr id="21" name="Gráfico 20" descr="Ordenador contorno">
            <a:extLst>
              <a:ext uri="{FF2B5EF4-FFF2-40B4-BE49-F238E27FC236}">
                <a16:creationId xmlns:a16="http://schemas.microsoft.com/office/drawing/2014/main" id="{DC688DD0-6569-AAAA-86AD-EA55CA746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5838" y="4345437"/>
            <a:ext cx="1434891" cy="1434891"/>
          </a:xfrm>
          <a:prstGeom prst="rect">
            <a:avLst/>
          </a:prstGeom>
        </p:spPr>
      </p:pic>
      <p:pic>
        <p:nvPicPr>
          <p:cNvPr id="22" name="Gráfico 21" descr="Ordenador contorno">
            <a:extLst>
              <a:ext uri="{FF2B5EF4-FFF2-40B4-BE49-F238E27FC236}">
                <a16:creationId xmlns:a16="http://schemas.microsoft.com/office/drawing/2014/main" id="{7A0EEF37-1205-1379-49E5-D83680B18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827" y="5270271"/>
            <a:ext cx="1434891" cy="14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2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B3651-DEC1-C34E-9210-BD2494FC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LINK 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2D71AB8-69D6-4439-5665-DF93EA00D8E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08809"/>
              </p:ext>
            </p:extLst>
          </p:nvPr>
        </p:nvGraphicFramePr>
        <p:xfrm>
          <a:off x="-1206911" y="1097832"/>
          <a:ext cx="11216149" cy="4410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2" imgW="12192120" imgH="4794120" progId="AutoCAD.Drawing.24">
                  <p:embed/>
                </p:oleObj>
              </mc:Choice>
              <mc:Fallback>
                <p:oleObj name="AutoCAD Drawing" r:id="rId2" imgW="12192120" imgH="4794120" progId="AutoCAD.Drawing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06911" y="1097832"/>
                        <a:ext cx="11216149" cy="4410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0436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49DCB-6697-B818-8649-7B2E1BB2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248A4E-B390-FDA0-40FA-ADF7DA1A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377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9F8508-8903-54B1-403F-0E6B42D9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60000" dist="60007" dir="5400000" sy="-100000" algn="bl" rotWithShape="0"/>
                </a:effectLst>
                <a:latin typeface="+mj-lt"/>
                <a:ea typeface="+mj-ea"/>
                <a:cs typeface="+mj-cs"/>
              </a:rPr>
              <a:t>TERSER      PARCIAL</a:t>
            </a:r>
          </a:p>
        </p:txBody>
      </p:sp>
      <p:pic>
        <p:nvPicPr>
          <p:cNvPr id="4" name="Picture 3" descr="Números de la bolsa de valores">
            <a:extLst>
              <a:ext uri="{FF2B5EF4-FFF2-40B4-BE49-F238E27FC236}">
                <a16:creationId xmlns:a16="http://schemas.microsoft.com/office/drawing/2014/main" id="{C76EA1A9-FA67-0A84-9DC7-14D8FA874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4038600" y="1405616"/>
            <a:ext cx="7188199" cy="40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8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5F056F9E-0236-B8B9-4C39-7E214FCF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1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F70393A8-5EE3-A78D-3C74-EDD92A88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4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3DF1894-DED0-AE61-8DF4-6E7EF3BC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8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67B4033-0C74-9527-6124-93B76A6C1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7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30975C3-496E-5C5E-BDDF-35986A286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9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994DEDE-E898-F35B-8B97-0A5F5B494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61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8405DE-BFFD-3B2D-29D7-E07A8E52B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99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39</Words>
  <Application>Microsoft Office PowerPoint</Application>
  <PresentationFormat>Panorámica</PresentationFormat>
  <Paragraphs>9</Paragraphs>
  <Slides>11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Tema de Office</vt:lpstr>
      <vt:lpstr>AutoCAD Drawing</vt:lpstr>
      <vt:lpstr>ESCUELA SUPERIOR DE INGENIERÍA TEXTIL                                   “ESIT”</vt:lpstr>
      <vt:lpstr>TERSER      PARCIAL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LINK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ESCUELA SUPERIOR DE INGENIERÍA TEXTIL                                   “ESIT”</dc:title>
  <dc:creator>alexis warrior</dc:creator>
  <cp:lastModifiedBy>alexis warrior</cp:lastModifiedBy>
  <cp:revision>8</cp:revision>
  <dcterms:created xsi:type="dcterms:W3CDTF">2023-03-03T13:28:24Z</dcterms:created>
  <dcterms:modified xsi:type="dcterms:W3CDTF">2023-06-16T11:49:57Z</dcterms:modified>
</cp:coreProperties>
</file>